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8/31/2024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4904" y="3224463"/>
            <a:ext cx="8033821" cy="2329036"/>
          </a:xfrm>
        </p:spPr>
        <p:txBody>
          <a:bodyPr anchor="b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NAME: THAMARAI SELVI E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NAAN </a:t>
            </a:r>
            <a:r>
              <a:rPr lang="en-US" sz="22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MUDHAlNVAN</a:t>
            </a: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ID</a:t>
            </a:r>
            <a:r>
              <a:rPr lang="en-US" sz="2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CA53A58F9CF6227A34F407960658698F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DEPARTMENT: B.COM [GENERAL]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COLLEGE: MEENAKSHI COLLEGE FOR WOMEN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1BBE6-52B4-3F32-AD03-B6A632F0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21A46-08F8-810D-6536-9F8642361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25053"/>
            <a:ext cx="9916588" cy="463616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modeling process involved organizing the employee data into relevant categories and preparing it for visualization.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included the creation of pivot tables to segment the data based on various attributes such as employment type, pay zone, and diversity metrics.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Excel functions were used to calculate necessary metrics, and filters were applied to isolate specific segments of the data for in-depth analysis.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Once the data was structured, charts such as bar graphs, pie charts, and line graphs were created to visualize the relationships and trends within the dataset.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72395D5-0CD0-0DF7-361C-7ECD168AB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8AAD7C1-FEE1-8DA8-CC3F-8BC2EB8C2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015D5EC-E77B-4548-8D24-7F8971458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19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5ACF-97B2-8131-A0EC-6DE44842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4" name="Content Placeholder 3" descr="A graph on a sheet of paper">
            <a:extLst>
              <a:ext uri="{FF2B5EF4-FFF2-40B4-BE49-F238E27FC236}">
                <a16:creationId xmlns:a16="http://schemas.microsoft.com/office/drawing/2014/main" id="{8185928B-5A46-DABE-2A7A-9229E9BDF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7" y="1684421"/>
            <a:ext cx="10478251" cy="486075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58632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8A08A-5148-63F1-2DE7-56B25129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B0E97-1CD6-D7A9-0D16-6D4C6816C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995948"/>
            <a:ext cx="10027330" cy="4313412"/>
          </a:xfrm>
        </p:spPr>
        <p:txBody>
          <a:bodyPr>
            <a:normAutofit fontScale="92500" lnSpcReduction="10000"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data visualization project successfully transformed raw employee data into meaningful insights through the use of Excel.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By focusing on key workforce metrics such as diversity, employment types, pay zones, and termination trends, the project provides HR professionals and management with a comprehensive view of the organization’s workforce.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intuitive and accessible visualizations created offer a powerful tool for understanding complex data, allowing for more informed decision-making and strategic planning.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simplicity and effectiveness of the Excel-based approach demonstrate that even without advanced tools, significant insights can be derived, making this project both impactful and practical for any organization looking to optimize its human resources management.</a:t>
            </a:r>
            <a:endParaRPr kumimoji="0" lang="en-IN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31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ank You Presentation Vector Images (over 770)">
            <a:extLst>
              <a:ext uri="{FF2B5EF4-FFF2-40B4-BE49-F238E27FC236}">
                <a16:creationId xmlns:a16="http://schemas.microsoft.com/office/drawing/2014/main" id="{8164AD8F-96C3-278D-A666-8013C445A5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83" y="776750"/>
            <a:ext cx="10520517" cy="516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05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5D16-D998-E5A6-6F44-2A5F62E3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5F8AC-B071-22BF-36AE-2492552DF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149961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</a:rPr>
              <a:t>Employee Analysis Based on Department and Gender using Excel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3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D930-D658-E758-4DF4-6952E2DC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1658F-743F-4533-CE57-C81E08366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4224528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93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F0D0-72C2-7605-2F82-7AD4BDC4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341E9-EA08-A576-D2B0-9EDA570A7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851510" cy="4023360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To analyze the employees across different departments based on gender and areas of improvement in organizational practices.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This analysis aims to support the organization's goals of enhancing employee performance while fostering an inclusive and equitable workplace.</a:t>
            </a:r>
          </a:p>
          <a:p>
            <a:endParaRPr lang="en-US" dirty="0"/>
          </a:p>
        </p:txBody>
      </p:sp>
      <p:pic>
        <p:nvPicPr>
          <p:cNvPr id="1026" name="Picture 2" descr="Question Mark, Question, Response ...">
            <a:extLst>
              <a:ext uri="{FF2B5EF4-FFF2-40B4-BE49-F238E27FC236}">
                <a16:creationId xmlns:a16="http://schemas.microsoft.com/office/drawing/2014/main" id="{F78F0E81-DA04-9871-13F0-A8984DE48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2927" y="1335024"/>
            <a:ext cx="4090736" cy="450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54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CDF9F-8255-0829-8546-C96EB44F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F7AB-70BB-BA42-1B2D-3C2AD54C5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084832"/>
            <a:ext cx="6831845" cy="4187952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involves analyzing an employee dataset using Excel to create visual representations of key workforce metrics.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focus is on diversity, employment types (permanent  vs. temporary), location  and employee termination trends.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provide clear and actionable insights that can help the HR department and management in decision-making processes.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052" name="Picture 4" descr="Futuristic mechanical target with an arrow hitting bullseye, representing precision, success and achievement in a modern, technological setting.">
            <a:extLst>
              <a:ext uri="{FF2B5EF4-FFF2-40B4-BE49-F238E27FC236}">
                <a16:creationId xmlns:a16="http://schemas.microsoft.com/office/drawing/2014/main" id="{47E33B3A-575F-09AE-57BD-E8562A457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2526" y="2084832"/>
            <a:ext cx="3429000" cy="381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96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60DF-0C53-E383-D0E4-B2CA198F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are the end users?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BD05-B888-0A1E-600A-A5C06E139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376672" cy="402336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end users of this project are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 HR professionals 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Management teams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Employees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Supervisors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Analysts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Creditors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4B9A0-EC39-61EF-8B42-89F6BD9F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597" y="2493781"/>
            <a:ext cx="505326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1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1D9A-6364-3822-1720-A070CDEA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its value proposition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0CB11-ABBA-BA6A-5069-E7FAB0B0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30" y="2084832"/>
            <a:ext cx="7834736" cy="438479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involves using Excel to create various charts and graphs that visualize the employee data effectively.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By breaking down the data into understandable components, such as diversity metrics, employment types, pay zones, and termination rates, the project provides a comprehensive overview of the workforce.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value proposition lies in the ability to quickly identify trends, disparities, and areas of improvement, ultimately aiding in more informed decision-making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35EA2562-8AF3-AD07-A4DE-EFD10A2B6C2D}"/>
              </a:ext>
            </a:extLst>
          </p:cNvPr>
          <p:cNvGrpSpPr/>
          <p:nvPr/>
        </p:nvGrpSpPr>
        <p:grpSpPr>
          <a:xfrm>
            <a:off x="9122444" y="2243354"/>
            <a:ext cx="2762250" cy="3257550"/>
            <a:chOff x="7991475" y="2933700"/>
            <a:chExt cx="2762250" cy="3257550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ACBD86B5-28F6-84DF-2235-70B9CE2ACE4F}"/>
                </a:ext>
              </a:extLst>
            </p:cNvPr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6A51B88C-49E4-2EAF-BEB4-AA0E7F2FAF59}"/>
                </a:ext>
              </a:extLst>
            </p:cNvPr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82374737-D991-8708-034E-DB0E9D18AD9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750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C2ED-3D96-B7AD-0021-5C942BEA2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084E3-B022-86CF-588F-954EE2B2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5720801" cy="4224528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includes employee demographics, employment type (contract, full-time, part-time), pay zone information, and termination records.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data provides a holistic view of the workforce, allowing for the analysis of various aspects of employment within the organization.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E3BC5D-28CB-1CB2-9017-855A8A52B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89" y="2084832"/>
            <a:ext cx="5113422" cy="418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04ED-A1FE-60BE-A863-E1E9F2D62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“wow” in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A35BE-25E9-1150-9800-9ACB9C23F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925053"/>
            <a:ext cx="7045050" cy="4384307"/>
          </a:xfrm>
        </p:spPr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"wow" factor in this solution is the simplicity and accessibility of using Excel to uncover deep insights from complex employee data.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Despite the challenges of handling diverse data points, the visualizations offer a clear, engaging, and easily interpretable view of the workforce.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empowers users to make data-driven decisions without needing advanced analytical tools.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95BBE7-2B50-CA78-0A60-B320F242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463" y="1488225"/>
            <a:ext cx="4395537" cy="438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90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61</TotalTime>
  <Words>612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Times New Roman</vt:lpstr>
      <vt:lpstr>Tw Cen MT</vt:lpstr>
      <vt:lpstr>Tw Cen MT Condensed</vt:lpstr>
      <vt:lpstr>Wingdings</vt:lpstr>
      <vt:lpstr>Wingdings 3</vt:lpstr>
      <vt:lpstr>Integral</vt:lpstr>
      <vt:lpstr>STUDENT NAME: THAMARAI SELVI E NAAN MUDHAlNVAN ID: CA53A58F9CF6227A34F407960658698F DEPARTMENT: B.COM [GENERAL] COLLEGE: MEENAKSHI COLLEGE FOR WOMEN</vt:lpstr>
      <vt:lpstr>PROJECT TITLE</vt:lpstr>
      <vt:lpstr>index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“wow” in our solution</vt:lpstr>
      <vt:lpstr>modelling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Nivedha Elumalai</dc:creator>
  <cp:lastModifiedBy>Nivedha Elumalai</cp:lastModifiedBy>
  <cp:revision>9</cp:revision>
  <dcterms:created xsi:type="dcterms:W3CDTF">2024-08-30T07:16:36Z</dcterms:created>
  <dcterms:modified xsi:type="dcterms:W3CDTF">2024-08-30T18:51:12Z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